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21396325" cy="30267275"/>
  <p:notesSz cx="6858000" cy="9144000"/>
  <p:embeddedFontLst>
    <p:embeddedFont>
      <p:font typeface="Helvetica Neue" panose="020B060402020202020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9533">
          <p15:clr>
            <a:srgbClr val="A4A3A4"/>
          </p15:clr>
        </p15:guide>
        <p15:guide id="2" pos="67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2" d="100"/>
          <a:sy n="42" d="100"/>
        </p:scale>
        <p:origin x="300" y="-1428"/>
      </p:cViewPr>
      <p:guideLst>
        <p:guide orient="horz" pos="9533"/>
        <p:guide pos="67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604725" y="4953466"/>
            <a:ext cx="18186876" cy="10537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39"/>
              <a:buFont typeface="Arial"/>
              <a:buNone/>
              <a:defRPr sz="1403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2674541" y="15897328"/>
            <a:ext cx="16047245" cy="73075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2340"/>
              </a:spcBef>
              <a:spcAft>
                <a:spcPts val="0"/>
              </a:spcAft>
              <a:buClr>
                <a:schemeClr val="dk1"/>
              </a:buClr>
              <a:buSzPts val="5616"/>
              <a:buNone/>
              <a:defRPr sz="5616"/>
            </a:lvl1pPr>
            <a:lvl2pPr lvl="1" algn="ctr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680"/>
              <a:buNone/>
              <a:defRPr sz="4680"/>
            </a:lvl2pPr>
            <a:lvl3pPr lvl="2" algn="ctr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212"/>
              <a:buNone/>
              <a:defRPr sz="4212"/>
            </a:lvl3pPr>
            <a:lvl4pPr lvl="3" algn="ctr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744"/>
              <a:buNone/>
              <a:defRPr sz="3743"/>
            </a:lvl4pPr>
            <a:lvl5pPr lvl="4" algn="ctr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744"/>
              <a:buNone/>
              <a:defRPr sz="3743"/>
            </a:lvl5pPr>
            <a:lvl6pPr lvl="5" algn="ctr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744"/>
              <a:buNone/>
              <a:defRPr sz="3743"/>
            </a:lvl6pPr>
            <a:lvl7pPr lvl="6" algn="ctr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744"/>
              <a:buNone/>
              <a:defRPr sz="3743"/>
            </a:lvl7pPr>
            <a:lvl8pPr lvl="7" algn="ctr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744"/>
              <a:buNone/>
              <a:defRPr sz="3743"/>
            </a:lvl8pPr>
            <a:lvl9pPr lvl="8" algn="ctr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744"/>
              <a:buNone/>
              <a:defRPr sz="3743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1470997" y="28053288"/>
            <a:ext cx="4814173" cy="1611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7087533" y="28053288"/>
            <a:ext cx="7221260" cy="1611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15111155" y="28053288"/>
            <a:ext cx="4814173" cy="1611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1470998" y="1611459"/>
            <a:ext cx="18454330" cy="5850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1096009" y="8432249"/>
            <a:ext cx="19204308" cy="18454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3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1470997" y="28053288"/>
            <a:ext cx="4814173" cy="1611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7087533" y="28053288"/>
            <a:ext cx="7221260" cy="1611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15111155" y="28053288"/>
            <a:ext cx="4814173" cy="1611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93479" y="12129719"/>
            <a:ext cx="25650118" cy="46135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-4567414" y="7649864"/>
            <a:ext cx="25650118" cy="13573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3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1470997" y="28053288"/>
            <a:ext cx="4814173" cy="1611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7087533" y="28053288"/>
            <a:ext cx="7221260" cy="1611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15111155" y="28053288"/>
            <a:ext cx="4814173" cy="1611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1470998" y="1611459"/>
            <a:ext cx="18454330" cy="5850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1470998" y="8057261"/>
            <a:ext cx="18454330" cy="192043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3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1470997" y="28053288"/>
            <a:ext cx="4814173" cy="1611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7087533" y="28053288"/>
            <a:ext cx="7221260" cy="1611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15111155" y="28053288"/>
            <a:ext cx="4814173" cy="1611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1459855" y="7545809"/>
            <a:ext cx="18454330" cy="12590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39"/>
              <a:buFont typeface="Arial"/>
              <a:buNone/>
              <a:defRPr sz="1403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1459855" y="20255263"/>
            <a:ext cx="18454330" cy="6620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340"/>
              </a:spcBef>
              <a:spcAft>
                <a:spcPts val="0"/>
              </a:spcAft>
              <a:buClr>
                <a:schemeClr val="dk1"/>
              </a:buClr>
              <a:buSzPts val="5616"/>
              <a:buNone/>
              <a:defRPr sz="5616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rgbClr val="888888"/>
              </a:buClr>
              <a:buSzPts val="4680"/>
              <a:buNone/>
              <a:defRPr sz="468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rgbClr val="888888"/>
              </a:buClr>
              <a:buSzPts val="4212"/>
              <a:buNone/>
              <a:defRPr sz="4212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rgbClr val="888888"/>
              </a:buClr>
              <a:buSzPts val="3744"/>
              <a:buNone/>
              <a:defRPr sz="3743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rgbClr val="888888"/>
              </a:buClr>
              <a:buSzPts val="3744"/>
              <a:buNone/>
              <a:defRPr sz="3743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rgbClr val="888888"/>
              </a:buClr>
              <a:buSzPts val="3744"/>
              <a:buNone/>
              <a:defRPr sz="3743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rgbClr val="888888"/>
              </a:buClr>
              <a:buSzPts val="3744"/>
              <a:buNone/>
              <a:defRPr sz="3743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rgbClr val="888888"/>
              </a:buClr>
              <a:buSzPts val="3744"/>
              <a:buNone/>
              <a:defRPr sz="3743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rgbClr val="888888"/>
              </a:buClr>
              <a:buSzPts val="3744"/>
              <a:buNone/>
              <a:defRPr sz="3743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1470997" y="28053288"/>
            <a:ext cx="4814173" cy="1611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7087533" y="28053288"/>
            <a:ext cx="7221260" cy="1611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15111155" y="28053288"/>
            <a:ext cx="4814173" cy="1611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1470998" y="1611459"/>
            <a:ext cx="18454330" cy="5850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1470997" y="8057261"/>
            <a:ext cx="9093438" cy="192043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3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10831890" y="8057261"/>
            <a:ext cx="9093438" cy="192043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3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1470997" y="28053288"/>
            <a:ext cx="4814173" cy="1611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7087533" y="28053288"/>
            <a:ext cx="7221260" cy="1611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15111155" y="28053288"/>
            <a:ext cx="4814173" cy="1611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1473784" y="1611459"/>
            <a:ext cx="18454330" cy="5850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1473787" y="7419688"/>
            <a:ext cx="9051647" cy="3636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340"/>
              </a:spcBef>
              <a:spcAft>
                <a:spcPts val="0"/>
              </a:spcAft>
              <a:buClr>
                <a:schemeClr val="dk1"/>
              </a:buClr>
              <a:buSzPts val="5616"/>
              <a:buNone/>
              <a:defRPr sz="5616" b="1"/>
            </a:lvl1pPr>
            <a:lvl2pPr marL="914400" lvl="1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680"/>
              <a:buNone/>
              <a:defRPr sz="4680" b="1"/>
            </a:lvl2pPr>
            <a:lvl3pPr marL="1371600" lvl="2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212"/>
              <a:buNone/>
              <a:defRPr sz="4212" b="1"/>
            </a:lvl3pPr>
            <a:lvl4pPr marL="1828800" lvl="3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744"/>
              <a:buNone/>
              <a:defRPr sz="3743" b="1"/>
            </a:lvl4pPr>
            <a:lvl5pPr marL="2286000" lvl="4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744"/>
              <a:buNone/>
              <a:defRPr sz="3743" b="1"/>
            </a:lvl5pPr>
            <a:lvl6pPr marL="2743200" lvl="5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744"/>
              <a:buNone/>
              <a:defRPr sz="3743" b="1"/>
            </a:lvl6pPr>
            <a:lvl7pPr marL="3200400" lvl="6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744"/>
              <a:buNone/>
              <a:defRPr sz="3743" b="1"/>
            </a:lvl7pPr>
            <a:lvl8pPr marL="3657600" lvl="7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744"/>
              <a:buNone/>
              <a:defRPr sz="3743" b="1"/>
            </a:lvl8pPr>
            <a:lvl9pPr marL="4114800" lvl="8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744"/>
              <a:buNone/>
              <a:defRPr sz="3743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1473787" y="11055963"/>
            <a:ext cx="9051647" cy="162616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3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10831891" y="7419688"/>
            <a:ext cx="9096225" cy="3636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340"/>
              </a:spcBef>
              <a:spcAft>
                <a:spcPts val="0"/>
              </a:spcAft>
              <a:buClr>
                <a:schemeClr val="dk1"/>
              </a:buClr>
              <a:buSzPts val="5616"/>
              <a:buNone/>
              <a:defRPr sz="5616" b="1"/>
            </a:lvl1pPr>
            <a:lvl2pPr marL="914400" lvl="1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680"/>
              <a:buNone/>
              <a:defRPr sz="4680" b="1"/>
            </a:lvl2pPr>
            <a:lvl3pPr marL="1371600" lvl="2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212"/>
              <a:buNone/>
              <a:defRPr sz="4212" b="1"/>
            </a:lvl3pPr>
            <a:lvl4pPr marL="1828800" lvl="3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744"/>
              <a:buNone/>
              <a:defRPr sz="3743" b="1"/>
            </a:lvl4pPr>
            <a:lvl5pPr marL="2286000" lvl="4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744"/>
              <a:buNone/>
              <a:defRPr sz="3743" b="1"/>
            </a:lvl5pPr>
            <a:lvl6pPr marL="2743200" lvl="5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744"/>
              <a:buNone/>
              <a:defRPr sz="3743" b="1"/>
            </a:lvl6pPr>
            <a:lvl7pPr marL="3200400" lvl="6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744"/>
              <a:buNone/>
              <a:defRPr sz="3743" b="1"/>
            </a:lvl7pPr>
            <a:lvl8pPr marL="3657600" lvl="7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744"/>
              <a:buNone/>
              <a:defRPr sz="3743" b="1"/>
            </a:lvl8pPr>
            <a:lvl9pPr marL="4114800" lvl="8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744"/>
              <a:buNone/>
              <a:defRPr sz="3743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10831891" y="11055963"/>
            <a:ext cx="9096225" cy="162616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3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1470997" y="28053288"/>
            <a:ext cx="4814173" cy="1611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7087533" y="28053288"/>
            <a:ext cx="7221260" cy="1611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15111155" y="28053288"/>
            <a:ext cx="4814173" cy="1611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1470998" y="1611459"/>
            <a:ext cx="18454330" cy="5850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1470997" y="28053288"/>
            <a:ext cx="4814173" cy="1611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7087533" y="28053288"/>
            <a:ext cx="7221260" cy="1611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15111155" y="28053288"/>
            <a:ext cx="4814173" cy="1611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1470997" y="28053288"/>
            <a:ext cx="4814173" cy="1611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7087533" y="28053288"/>
            <a:ext cx="7221260" cy="1611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15111155" y="28053288"/>
            <a:ext cx="4814173" cy="1611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1473784" y="2017818"/>
            <a:ext cx="6900872" cy="70623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488"/>
              <a:buFont typeface="Arial"/>
              <a:buNone/>
              <a:defRPr sz="748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9096225" y="4357934"/>
            <a:ext cx="10831890" cy="21509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704088" algn="l">
              <a:lnSpc>
                <a:spcPct val="90000"/>
              </a:lnSpc>
              <a:spcBef>
                <a:spcPts val="2340"/>
              </a:spcBef>
              <a:spcAft>
                <a:spcPts val="0"/>
              </a:spcAft>
              <a:buClr>
                <a:schemeClr val="dk1"/>
              </a:buClr>
              <a:buSzPts val="7488"/>
              <a:buChar char="•"/>
              <a:defRPr sz="7487"/>
            </a:lvl1pPr>
            <a:lvl2pPr marL="914400" lvl="1" indent="-644652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6552"/>
              <a:buChar char="•"/>
              <a:defRPr sz="6551"/>
            </a:lvl2pPr>
            <a:lvl3pPr marL="1371600" lvl="2" indent="-585216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5616"/>
              <a:buChar char="•"/>
              <a:defRPr sz="5616"/>
            </a:lvl3pPr>
            <a:lvl4pPr marL="1828800" lvl="3" indent="-52578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680"/>
              <a:buChar char="•"/>
              <a:defRPr sz="4680"/>
            </a:lvl4pPr>
            <a:lvl5pPr marL="2286000" lvl="4" indent="-525779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680"/>
              <a:buChar char="•"/>
              <a:defRPr sz="4680"/>
            </a:lvl5pPr>
            <a:lvl6pPr marL="2743200" lvl="5" indent="-525779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680"/>
              <a:buChar char="•"/>
              <a:defRPr sz="4680"/>
            </a:lvl6pPr>
            <a:lvl7pPr marL="3200400" lvl="6" indent="-525779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680"/>
              <a:buChar char="•"/>
              <a:defRPr sz="4680"/>
            </a:lvl7pPr>
            <a:lvl8pPr marL="3657600" lvl="7" indent="-525779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680"/>
              <a:buChar char="•"/>
              <a:defRPr sz="4680"/>
            </a:lvl8pPr>
            <a:lvl9pPr marL="4114800" lvl="8" indent="-525779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680"/>
              <a:buChar char="•"/>
              <a:defRPr sz="468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1473784" y="9080183"/>
            <a:ext cx="6900872" cy="16822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340"/>
              </a:spcBef>
              <a:spcAft>
                <a:spcPts val="0"/>
              </a:spcAft>
              <a:buClr>
                <a:schemeClr val="dk1"/>
              </a:buClr>
              <a:buSzPts val="3744"/>
              <a:buNone/>
              <a:defRPr sz="3743"/>
            </a:lvl1pPr>
            <a:lvl2pPr marL="914400" lvl="1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276"/>
              <a:buNone/>
              <a:defRPr sz="3275"/>
            </a:lvl2pPr>
            <a:lvl3pPr marL="1371600" lvl="2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2808"/>
              <a:buNone/>
              <a:defRPr sz="2808"/>
            </a:lvl3pPr>
            <a:lvl4pPr marL="1828800" lvl="3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2340"/>
              <a:buNone/>
              <a:defRPr sz="2340"/>
            </a:lvl4pPr>
            <a:lvl5pPr marL="2286000" lvl="4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2340"/>
              <a:buNone/>
              <a:defRPr sz="2340"/>
            </a:lvl5pPr>
            <a:lvl6pPr marL="2743200" lvl="5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2340"/>
              <a:buNone/>
              <a:defRPr sz="2340"/>
            </a:lvl6pPr>
            <a:lvl7pPr marL="3200400" lvl="6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2340"/>
              <a:buNone/>
              <a:defRPr sz="2340"/>
            </a:lvl7pPr>
            <a:lvl8pPr marL="3657600" lvl="7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2340"/>
              <a:buNone/>
              <a:defRPr sz="2340"/>
            </a:lvl8pPr>
            <a:lvl9pPr marL="4114800" lvl="8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2340"/>
              <a:buNone/>
              <a:defRPr sz="234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1470997" y="28053288"/>
            <a:ext cx="4814173" cy="1611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7087533" y="28053288"/>
            <a:ext cx="7221260" cy="1611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15111155" y="28053288"/>
            <a:ext cx="4814173" cy="1611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473784" y="2017818"/>
            <a:ext cx="6900872" cy="70623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488"/>
              <a:buFont typeface="Arial"/>
              <a:buNone/>
              <a:defRPr sz="748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9096225" y="4357934"/>
            <a:ext cx="10831890" cy="21509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2340"/>
              </a:spcBef>
              <a:spcAft>
                <a:spcPts val="0"/>
              </a:spcAft>
              <a:buClr>
                <a:schemeClr val="dk1"/>
              </a:buClr>
              <a:buSzPts val="7488"/>
              <a:buFont typeface="Arial"/>
              <a:buNone/>
              <a:defRPr sz="748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6552"/>
              <a:buFont typeface="Arial"/>
              <a:buNone/>
              <a:defRPr sz="655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5616"/>
              <a:buFont typeface="Arial"/>
              <a:buNone/>
              <a:defRPr sz="561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680"/>
              <a:buFont typeface="Arial"/>
              <a:buNone/>
              <a:defRPr sz="4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680"/>
              <a:buFont typeface="Arial"/>
              <a:buNone/>
              <a:defRPr sz="4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680"/>
              <a:buFont typeface="Arial"/>
              <a:buNone/>
              <a:defRPr sz="4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680"/>
              <a:buFont typeface="Arial"/>
              <a:buNone/>
              <a:defRPr sz="4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680"/>
              <a:buFont typeface="Arial"/>
              <a:buNone/>
              <a:defRPr sz="4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680"/>
              <a:buFont typeface="Arial"/>
              <a:buNone/>
              <a:defRPr sz="4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473784" y="9080183"/>
            <a:ext cx="6900872" cy="16822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340"/>
              </a:spcBef>
              <a:spcAft>
                <a:spcPts val="0"/>
              </a:spcAft>
              <a:buClr>
                <a:schemeClr val="dk1"/>
              </a:buClr>
              <a:buSzPts val="3744"/>
              <a:buNone/>
              <a:defRPr sz="3743"/>
            </a:lvl1pPr>
            <a:lvl2pPr marL="914400" lvl="1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3276"/>
              <a:buNone/>
              <a:defRPr sz="3275"/>
            </a:lvl2pPr>
            <a:lvl3pPr marL="1371600" lvl="2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2808"/>
              <a:buNone/>
              <a:defRPr sz="2808"/>
            </a:lvl3pPr>
            <a:lvl4pPr marL="1828800" lvl="3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2340"/>
              <a:buNone/>
              <a:defRPr sz="2340"/>
            </a:lvl4pPr>
            <a:lvl5pPr marL="2286000" lvl="4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2340"/>
              <a:buNone/>
              <a:defRPr sz="2340"/>
            </a:lvl5pPr>
            <a:lvl6pPr marL="2743200" lvl="5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2340"/>
              <a:buNone/>
              <a:defRPr sz="2340"/>
            </a:lvl6pPr>
            <a:lvl7pPr marL="3200400" lvl="6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2340"/>
              <a:buNone/>
              <a:defRPr sz="2340"/>
            </a:lvl7pPr>
            <a:lvl8pPr marL="3657600" lvl="7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2340"/>
              <a:buNone/>
              <a:defRPr sz="2340"/>
            </a:lvl8pPr>
            <a:lvl9pPr marL="4114800" lvl="8" indent="-228600" algn="l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2340"/>
              <a:buNone/>
              <a:defRPr sz="234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1470997" y="28053288"/>
            <a:ext cx="4814173" cy="1611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7087533" y="28053288"/>
            <a:ext cx="7221260" cy="1611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15111155" y="28053288"/>
            <a:ext cx="4814173" cy="1611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470998" y="1611459"/>
            <a:ext cx="18454330" cy="5850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296"/>
              <a:buFont typeface="Arial"/>
              <a:buNone/>
              <a:defRPr sz="1029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470998" y="8057261"/>
            <a:ext cx="18454330" cy="192043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644652" algn="l" rtl="0">
              <a:lnSpc>
                <a:spcPct val="90000"/>
              </a:lnSpc>
              <a:spcBef>
                <a:spcPts val="2340"/>
              </a:spcBef>
              <a:spcAft>
                <a:spcPts val="0"/>
              </a:spcAft>
              <a:buClr>
                <a:schemeClr val="dk1"/>
              </a:buClr>
              <a:buSzPts val="6552"/>
              <a:buFont typeface="Arial"/>
              <a:buChar char="•"/>
              <a:defRPr sz="655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85216" algn="l" rtl="0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5616"/>
              <a:buFont typeface="Arial"/>
              <a:buChar char="•"/>
              <a:defRPr sz="561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25780" algn="l" rtl="0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680"/>
              <a:buFont typeface="Arial"/>
              <a:buChar char="•"/>
              <a:defRPr sz="4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96061" algn="l" rtl="0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212"/>
              <a:buFont typeface="Arial"/>
              <a:buChar char="•"/>
              <a:defRPr sz="421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96061" algn="l" rtl="0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212"/>
              <a:buFont typeface="Arial"/>
              <a:buChar char="•"/>
              <a:defRPr sz="421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96061" algn="l" rtl="0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212"/>
              <a:buFont typeface="Arial"/>
              <a:buChar char="•"/>
              <a:defRPr sz="421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96061" algn="l" rtl="0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212"/>
              <a:buFont typeface="Arial"/>
              <a:buChar char="•"/>
              <a:defRPr sz="421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96061" algn="l" rtl="0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212"/>
              <a:buFont typeface="Arial"/>
              <a:buChar char="•"/>
              <a:defRPr sz="421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96061" algn="l" rtl="0">
              <a:lnSpc>
                <a:spcPct val="9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ts val="4212"/>
              <a:buFont typeface="Arial"/>
              <a:buChar char="•"/>
              <a:defRPr sz="421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1470997" y="28053288"/>
            <a:ext cx="4814173" cy="1611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8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7087533" y="28053288"/>
            <a:ext cx="7221260" cy="1611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8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15111155" y="28053288"/>
            <a:ext cx="4814173" cy="1611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08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2808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2808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2808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2808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2808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2808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2808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2808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resenting.author.email@domainname.com" TargetMode="External"/><Relationship Id="rId7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609600" y="2408132"/>
            <a:ext cx="20143304" cy="4269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None/>
            </a:pPr>
            <a:r>
              <a:rPr lang="en-US" sz="6600">
                <a:latin typeface="Helvetica Neue"/>
                <a:ea typeface="Helvetica Neue"/>
                <a:cs typeface="Helvetica Neue"/>
                <a:sym typeface="Helvetica Neue"/>
              </a:rPr>
              <a:t>To be or not to be - that’s a question!</a:t>
            </a:r>
            <a:br>
              <a:rPr lang="en-US" sz="6600">
                <a:latin typeface="Helvetica Neue"/>
                <a:ea typeface="Helvetica Neue"/>
                <a:cs typeface="Helvetica Neue"/>
                <a:sym typeface="Helvetica Neue"/>
              </a:rPr>
            </a:br>
            <a:br>
              <a:rPr lang="en-US" sz="6600"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-US" sz="4700">
                <a:latin typeface="Times New Roman"/>
                <a:ea typeface="Times New Roman"/>
                <a:cs typeface="Times New Roman"/>
                <a:sym typeface="Times New Roman"/>
              </a:rPr>
              <a:t>First Author</a:t>
            </a:r>
            <a:r>
              <a:rPr lang="en-US" sz="4700" baseline="30000"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-US" sz="4700">
                <a:latin typeface="Times New Roman"/>
                <a:ea typeface="Times New Roman"/>
                <a:cs typeface="Times New Roman"/>
                <a:sym typeface="Times New Roman"/>
              </a:rPr>
              <a:t>, Second Author</a:t>
            </a:r>
            <a:r>
              <a:rPr lang="en-US" sz="4700" baseline="30000"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4700">
                <a:latin typeface="Times New Roman"/>
                <a:ea typeface="Times New Roman"/>
                <a:cs typeface="Times New Roman"/>
                <a:sym typeface="Times New Roman"/>
              </a:rPr>
              <a:t>, Third Author</a:t>
            </a:r>
            <a:r>
              <a:rPr lang="en-US" sz="4700" baseline="30000"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n-US" sz="4700">
                <a:latin typeface="Times New Roman"/>
                <a:ea typeface="Times New Roman"/>
                <a:cs typeface="Times New Roman"/>
                <a:sym typeface="Times New Roman"/>
              </a:rPr>
              <a:t>… N-th Author</a:t>
            </a:r>
            <a:r>
              <a:rPr lang="en-US" sz="4700" baseline="30000">
                <a:latin typeface="Times New Roman"/>
                <a:ea typeface="Times New Roman"/>
                <a:cs typeface="Times New Roman"/>
                <a:sym typeface="Times New Roman"/>
              </a:rPr>
              <a:t>1,4</a:t>
            </a:r>
            <a:br>
              <a:rPr lang="en-US" sz="4700" baseline="30000"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en-US" sz="4700" baseline="300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700" i="1">
                <a:latin typeface="Helvetica Neue"/>
                <a:ea typeface="Helvetica Neue"/>
                <a:cs typeface="Helvetica Neue"/>
                <a:sym typeface="Helvetica Neue"/>
              </a:rPr>
              <a:t>e-mail: </a:t>
            </a:r>
            <a:r>
              <a:rPr lang="en-US" sz="2700" i="1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r:id="rId3"/>
              </a:rPr>
              <a:t>presenting.author.email@domainname.com</a:t>
            </a:r>
            <a:br>
              <a:rPr lang="en-US" sz="2700" i="1">
                <a:latin typeface="Helvetica Neue"/>
                <a:ea typeface="Helvetica Neue"/>
                <a:cs typeface="Helvetica Neue"/>
                <a:sym typeface="Helvetica Neue"/>
              </a:rPr>
            </a:br>
            <a:br>
              <a:rPr lang="en-US" sz="2700" i="1"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-US" sz="2700" i="1">
                <a:latin typeface="Helvetica Neue"/>
                <a:ea typeface="Helvetica Neue"/>
                <a:cs typeface="Helvetica Neue"/>
                <a:sym typeface="Helvetica Neue"/>
              </a:rPr>
              <a:t>1. Institute of very important problems, Unknown street 3, City,111111, Country; 2. Institute of terrible diseases, Well-known street 4, City, 222222, Country; 3. Institute of global theories, Central street 5, City, 333333, Country; 4. Squirrel institute, Cedar alley 6, City, 444444, Country</a:t>
            </a:r>
            <a:br>
              <a:rPr lang="en-US" sz="800">
                <a:latin typeface="Helvetica Neue"/>
                <a:ea typeface="Helvetica Neue"/>
                <a:cs typeface="Helvetica Neue"/>
                <a:sym typeface="Helvetica Neue"/>
              </a:rPr>
            </a:br>
            <a:br>
              <a:rPr lang="en-US" sz="2200" i="1">
                <a:latin typeface="Helvetica Neue"/>
                <a:ea typeface="Helvetica Neue"/>
                <a:cs typeface="Helvetica Neue"/>
                <a:sym typeface="Helvetica Neue"/>
              </a:rPr>
            </a:br>
            <a:endParaRPr sz="22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85" name="Google Shape;85;p13" descr="Logo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03663" y="283643"/>
            <a:ext cx="7738030" cy="140471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3" descr="A portrait of a person&#10;&#10;Description automatically generated with medium confidenc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7308903" y="525814"/>
            <a:ext cx="3448583" cy="405803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3"/>
          <p:cNvSpPr txBox="1"/>
          <p:nvPr/>
        </p:nvSpPr>
        <p:spPr>
          <a:xfrm>
            <a:off x="580266" y="27945263"/>
            <a:ext cx="20344254" cy="1168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Take home message: Lorem ipsum dolor sit </a:t>
            </a:r>
            <a:r>
              <a:rPr lang="en-US" sz="3600" b="0" i="0" u="none" strike="noStrike" cap="none" dirty="0" err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amet</a:t>
            </a:r>
            <a:r>
              <a:rPr lang="en-US" sz="3600" b="0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, </a:t>
            </a:r>
            <a:r>
              <a:rPr lang="en-US" sz="3600" b="0" i="0" u="none" strike="noStrike" cap="none" dirty="0" err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consectetur</a:t>
            </a:r>
            <a:r>
              <a:rPr lang="en-US" sz="3600" b="0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3600" b="0" i="0" u="none" strike="noStrike" cap="none" dirty="0" err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adipiscing</a:t>
            </a:r>
            <a:r>
              <a:rPr lang="en-US" sz="3600" b="0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3600" b="0" i="0" u="none" strike="noStrike" cap="none" dirty="0" err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elit</a:t>
            </a:r>
            <a:r>
              <a:rPr lang="en-US" sz="3600" b="0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, sed do </a:t>
            </a:r>
            <a:r>
              <a:rPr lang="en-US" sz="3600" b="0" i="0" u="none" strike="noStrike" cap="none" dirty="0" err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eiusmod</a:t>
            </a:r>
            <a:r>
              <a:rPr lang="en-US" sz="3600" b="0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3600" b="0" i="0" u="none" strike="noStrike" cap="none" dirty="0" err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tempor</a:t>
            </a:r>
            <a:r>
              <a:rPr lang="en-US" sz="3600" b="0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3600" b="0" i="0" u="none" strike="noStrike" cap="none" dirty="0" err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incididunt</a:t>
            </a:r>
            <a:r>
              <a:rPr lang="en-US" sz="3600" b="0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3600" b="0" i="0" u="none" strike="noStrike" cap="none" dirty="0" err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ut</a:t>
            </a:r>
            <a:r>
              <a:rPr lang="en-US" sz="3600" b="0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labore et dolore magna </a:t>
            </a:r>
            <a:r>
              <a:rPr lang="en-US" sz="3600" b="0" i="0" u="none" strike="noStrike" cap="none" dirty="0" err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aliqua</a:t>
            </a:r>
            <a:r>
              <a:rPr lang="en-US" sz="3600" b="0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 </a:t>
            </a:r>
            <a:endParaRPr sz="3600" b="0" i="0" u="none" strike="noStrike" cap="none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 strike="noStrike" cap="none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 strike="noStrike" cap="none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8" name="Google Shape;88;p13"/>
          <p:cNvSpPr/>
          <p:nvPr/>
        </p:nvSpPr>
        <p:spPr>
          <a:xfrm>
            <a:off x="663375" y="7244625"/>
            <a:ext cx="20109300" cy="60429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3"/>
          <p:cNvSpPr/>
          <p:nvPr/>
        </p:nvSpPr>
        <p:spPr>
          <a:xfrm>
            <a:off x="663375" y="13891609"/>
            <a:ext cx="20109300" cy="60429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3"/>
          <p:cNvSpPr/>
          <p:nvPr/>
        </p:nvSpPr>
        <p:spPr>
          <a:xfrm>
            <a:off x="663375" y="20503425"/>
            <a:ext cx="20109300" cy="60429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3"/>
          <p:cNvSpPr txBox="1"/>
          <p:nvPr/>
        </p:nvSpPr>
        <p:spPr>
          <a:xfrm>
            <a:off x="5875950" y="21903650"/>
            <a:ext cx="14014500" cy="39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000" dirty="0">
                <a:solidFill>
                  <a:schemeClr val="dk1"/>
                </a:solidFill>
              </a:rPr>
              <a:t>•Lorem ipsum dolor sit </a:t>
            </a:r>
            <a:r>
              <a:rPr lang="en-US" sz="3000" dirty="0" err="1">
                <a:solidFill>
                  <a:schemeClr val="dk1"/>
                </a:solidFill>
              </a:rPr>
              <a:t>amet</a:t>
            </a:r>
            <a:r>
              <a:rPr lang="en-US" sz="3000" dirty="0">
                <a:solidFill>
                  <a:schemeClr val="dk1"/>
                </a:solidFill>
              </a:rPr>
              <a:t>, </a:t>
            </a:r>
            <a:r>
              <a:rPr lang="en-US" sz="3000" dirty="0" err="1">
                <a:solidFill>
                  <a:schemeClr val="dk1"/>
                </a:solidFill>
              </a:rPr>
              <a:t>consectetur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adipiscing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elit</a:t>
            </a:r>
            <a:r>
              <a:rPr lang="en-US" sz="3000" dirty="0">
                <a:solidFill>
                  <a:schemeClr val="dk1"/>
                </a:solidFill>
              </a:rPr>
              <a:t>, sed do </a:t>
            </a:r>
            <a:r>
              <a:rPr lang="en-US" sz="3000" dirty="0" err="1">
                <a:solidFill>
                  <a:schemeClr val="dk1"/>
                </a:solidFill>
              </a:rPr>
              <a:t>eiusmod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tempor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incididunt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ut</a:t>
            </a:r>
            <a:r>
              <a:rPr lang="en-US" sz="3000" dirty="0">
                <a:solidFill>
                  <a:schemeClr val="dk1"/>
                </a:solidFill>
              </a:rPr>
              <a:t> labore et dolore magna </a:t>
            </a:r>
            <a:r>
              <a:rPr lang="en-US" sz="3000" dirty="0" err="1">
                <a:solidFill>
                  <a:schemeClr val="dk1"/>
                </a:solidFill>
              </a:rPr>
              <a:t>aliqua</a:t>
            </a:r>
            <a:r>
              <a:rPr lang="en-US" sz="3000" dirty="0">
                <a:solidFill>
                  <a:schemeClr val="dk1"/>
                </a:solidFill>
              </a:rPr>
              <a:t>. Ut </a:t>
            </a:r>
            <a:r>
              <a:rPr lang="en-US" sz="3000" dirty="0" err="1">
                <a:solidFill>
                  <a:schemeClr val="dk1"/>
                </a:solidFill>
              </a:rPr>
              <a:t>enim</a:t>
            </a:r>
            <a:r>
              <a:rPr lang="en-US" sz="3000" dirty="0">
                <a:solidFill>
                  <a:schemeClr val="dk1"/>
                </a:solidFill>
              </a:rPr>
              <a:t> ad minim </a:t>
            </a:r>
            <a:r>
              <a:rPr lang="en-US" sz="3000" dirty="0" err="1">
                <a:solidFill>
                  <a:schemeClr val="dk1"/>
                </a:solidFill>
              </a:rPr>
              <a:t>veniam</a:t>
            </a:r>
            <a:r>
              <a:rPr lang="en-US" sz="3000" dirty="0">
                <a:solidFill>
                  <a:schemeClr val="dk1"/>
                </a:solidFill>
              </a:rPr>
              <a:t>, </a:t>
            </a:r>
            <a:r>
              <a:rPr lang="en-US" sz="3000" dirty="0" err="1">
                <a:solidFill>
                  <a:schemeClr val="dk1"/>
                </a:solidFill>
              </a:rPr>
              <a:t>quis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nostrud</a:t>
            </a:r>
            <a:r>
              <a:rPr lang="en-US" sz="3000" dirty="0">
                <a:solidFill>
                  <a:schemeClr val="dk1"/>
                </a:solidFill>
              </a:rPr>
              <a:t> exercitation </a:t>
            </a:r>
            <a:r>
              <a:rPr lang="en-US" sz="3000" dirty="0" err="1">
                <a:solidFill>
                  <a:schemeClr val="dk1"/>
                </a:solidFill>
              </a:rPr>
              <a:t>ullamco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laboris</a:t>
            </a:r>
            <a:r>
              <a:rPr lang="en-US" sz="3000" dirty="0">
                <a:solidFill>
                  <a:schemeClr val="dk1"/>
                </a:solidFill>
              </a:rPr>
              <a:t> nisi </a:t>
            </a:r>
            <a:r>
              <a:rPr lang="en-US" sz="3000" dirty="0" err="1">
                <a:solidFill>
                  <a:schemeClr val="dk1"/>
                </a:solidFill>
              </a:rPr>
              <a:t>ut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aliquip</a:t>
            </a:r>
            <a:r>
              <a:rPr lang="en-US" sz="3000" dirty="0">
                <a:solidFill>
                  <a:schemeClr val="dk1"/>
                </a:solidFill>
              </a:rPr>
              <a:t> ex </a:t>
            </a:r>
            <a:r>
              <a:rPr lang="en-US" sz="3000" dirty="0" err="1">
                <a:solidFill>
                  <a:schemeClr val="dk1"/>
                </a:solidFill>
              </a:rPr>
              <a:t>ea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commodo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consequat</a:t>
            </a:r>
            <a:r>
              <a:rPr lang="en-US" sz="3000" dirty="0">
                <a:solidFill>
                  <a:schemeClr val="dk1"/>
                </a:solidFill>
              </a:rPr>
              <a:t>.</a:t>
            </a:r>
            <a:endParaRPr sz="3000" dirty="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000" dirty="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000" dirty="0">
                <a:solidFill>
                  <a:schemeClr val="dk1"/>
                </a:solidFill>
              </a:rPr>
              <a:t>•Duis </a:t>
            </a:r>
            <a:r>
              <a:rPr lang="en-US" sz="3000" dirty="0" err="1">
                <a:solidFill>
                  <a:schemeClr val="dk1"/>
                </a:solidFill>
              </a:rPr>
              <a:t>aute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irure</a:t>
            </a:r>
            <a:r>
              <a:rPr lang="en-US" sz="3000" dirty="0">
                <a:solidFill>
                  <a:schemeClr val="dk1"/>
                </a:solidFill>
              </a:rPr>
              <a:t> dolor in </a:t>
            </a:r>
            <a:r>
              <a:rPr lang="en-US" sz="3000" dirty="0" err="1">
                <a:solidFill>
                  <a:schemeClr val="dk1"/>
                </a:solidFill>
              </a:rPr>
              <a:t>reprehenderit</a:t>
            </a:r>
            <a:r>
              <a:rPr lang="en-US" sz="3000" dirty="0">
                <a:solidFill>
                  <a:schemeClr val="dk1"/>
                </a:solidFill>
              </a:rPr>
              <a:t> in </a:t>
            </a:r>
            <a:r>
              <a:rPr lang="en-US" sz="3000" dirty="0" err="1">
                <a:solidFill>
                  <a:schemeClr val="dk1"/>
                </a:solidFill>
              </a:rPr>
              <a:t>voluptate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velit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esse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cillum</a:t>
            </a:r>
            <a:r>
              <a:rPr lang="en-US" sz="3000" dirty="0">
                <a:solidFill>
                  <a:schemeClr val="dk1"/>
                </a:solidFill>
              </a:rPr>
              <a:t> dolore </a:t>
            </a:r>
            <a:r>
              <a:rPr lang="en-US" sz="3000" dirty="0" err="1">
                <a:solidFill>
                  <a:schemeClr val="dk1"/>
                </a:solidFill>
              </a:rPr>
              <a:t>eu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fugiat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nulla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pariatur</a:t>
            </a:r>
            <a:r>
              <a:rPr lang="en-US" sz="3000" dirty="0">
                <a:solidFill>
                  <a:schemeClr val="dk1"/>
                </a:solidFill>
              </a:rPr>
              <a:t>. </a:t>
            </a:r>
            <a:r>
              <a:rPr lang="en-US" sz="3000" dirty="0" err="1">
                <a:solidFill>
                  <a:schemeClr val="dk1"/>
                </a:solidFill>
              </a:rPr>
              <a:t>Excepteur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sint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occaecat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cupidatat</a:t>
            </a:r>
            <a:r>
              <a:rPr lang="en-US" sz="3000" dirty="0">
                <a:solidFill>
                  <a:schemeClr val="dk1"/>
                </a:solidFill>
              </a:rPr>
              <a:t> non </a:t>
            </a:r>
            <a:r>
              <a:rPr lang="en-US" sz="3000" dirty="0" err="1">
                <a:solidFill>
                  <a:schemeClr val="dk1"/>
                </a:solidFill>
              </a:rPr>
              <a:t>proident</a:t>
            </a:r>
            <a:r>
              <a:rPr lang="en-US" sz="3000" dirty="0">
                <a:solidFill>
                  <a:schemeClr val="dk1"/>
                </a:solidFill>
              </a:rPr>
              <a:t>, sunt in culpa qui </a:t>
            </a:r>
            <a:r>
              <a:rPr lang="en-US" sz="3000" dirty="0" err="1">
                <a:solidFill>
                  <a:schemeClr val="dk1"/>
                </a:solidFill>
              </a:rPr>
              <a:t>officia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deserunt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mollit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anim</a:t>
            </a:r>
            <a:r>
              <a:rPr lang="en-US" sz="3000" dirty="0">
                <a:solidFill>
                  <a:schemeClr val="dk1"/>
                </a:solidFill>
              </a:rPr>
              <a:t> id </a:t>
            </a:r>
            <a:r>
              <a:rPr lang="en-US" sz="3000" dirty="0" err="1">
                <a:solidFill>
                  <a:schemeClr val="dk1"/>
                </a:solidFill>
              </a:rPr>
              <a:t>est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laborum</a:t>
            </a:r>
            <a:r>
              <a:rPr lang="en-US" sz="3000" dirty="0">
                <a:solidFill>
                  <a:schemeClr val="dk1"/>
                </a:solidFill>
              </a:rPr>
              <a:t>.</a:t>
            </a:r>
            <a:endParaRPr sz="3000" dirty="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000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5875950" y="20945425"/>
            <a:ext cx="21657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Results</a:t>
            </a:r>
            <a:endParaRPr sz="3600" b="0" i="0" u="none" strike="noStrike" cap="none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5875950" y="15297708"/>
            <a:ext cx="14014500" cy="39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000" dirty="0">
                <a:solidFill>
                  <a:schemeClr val="dk1"/>
                </a:solidFill>
              </a:rPr>
              <a:t>•Lorem ipsum dolor sit </a:t>
            </a:r>
            <a:r>
              <a:rPr lang="en-US" sz="3000" dirty="0" err="1">
                <a:solidFill>
                  <a:schemeClr val="dk1"/>
                </a:solidFill>
              </a:rPr>
              <a:t>amet</a:t>
            </a:r>
            <a:r>
              <a:rPr lang="en-US" sz="3000" dirty="0">
                <a:solidFill>
                  <a:schemeClr val="dk1"/>
                </a:solidFill>
              </a:rPr>
              <a:t>, </a:t>
            </a:r>
            <a:r>
              <a:rPr lang="en-US" sz="3000" dirty="0" err="1">
                <a:solidFill>
                  <a:schemeClr val="dk1"/>
                </a:solidFill>
              </a:rPr>
              <a:t>consectetur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adipiscing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elit</a:t>
            </a:r>
            <a:r>
              <a:rPr lang="en-US" sz="3000" dirty="0">
                <a:solidFill>
                  <a:schemeClr val="dk1"/>
                </a:solidFill>
              </a:rPr>
              <a:t>, sed do </a:t>
            </a:r>
            <a:r>
              <a:rPr lang="en-US" sz="3000" dirty="0" err="1">
                <a:solidFill>
                  <a:schemeClr val="dk1"/>
                </a:solidFill>
              </a:rPr>
              <a:t>eiusmod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tempor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incididunt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ut</a:t>
            </a:r>
            <a:r>
              <a:rPr lang="en-US" sz="3000" dirty="0">
                <a:solidFill>
                  <a:schemeClr val="dk1"/>
                </a:solidFill>
              </a:rPr>
              <a:t> labore et dolore magna </a:t>
            </a:r>
            <a:r>
              <a:rPr lang="en-US" sz="3000" dirty="0" err="1">
                <a:solidFill>
                  <a:schemeClr val="dk1"/>
                </a:solidFill>
              </a:rPr>
              <a:t>aliqua</a:t>
            </a:r>
            <a:r>
              <a:rPr lang="en-US" sz="3000" dirty="0">
                <a:solidFill>
                  <a:schemeClr val="dk1"/>
                </a:solidFill>
              </a:rPr>
              <a:t>. Ut </a:t>
            </a:r>
            <a:r>
              <a:rPr lang="en-US" sz="3000" dirty="0" err="1">
                <a:solidFill>
                  <a:schemeClr val="dk1"/>
                </a:solidFill>
              </a:rPr>
              <a:t>enim</a:t>
            </a:r>
            <a:r>
              <a:rPr lang="en-US" sz="3000" dirty="0">
                <a:solidFill>
                  <a:schemeClr val="dk1"/>
                </a:solidFill>
              </a:rPr>
              <a:t> ad minim </a:t>
            </a:r>
            <a:r>
              <a:rPr lang="en-US" sz="3000" dirty="0" err="1">
                <a:solidFill>
                  <a:schemeClr val="dk1"/>
                </a:solidFill>
              </a:rPr>
              <a:t>veniam</a:t>
            </a:r>
            <a:r>
              <a:rPr lang="en-US" sz="3000" dirty="0">
                <a:solidFill>
                  <a:schemeClr val="dk1"/>
                </a:solidFill>
              </a:rPr>
              <a:t>, </a:t>
            </a:r>
            <a:r>
              <a:rPr lang="en-US" sz="3000" dirty="0" err="1">
                <a:solidFill>
                  <a:schemeClr val="dk1"/>
                </a:solidFill>
              </a:rPr>
              <a:t>quis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nostrud</a:t>
            </a:r>
            <a:r>
              <a:rPr lang="en-US" sz="3000" dirty="0">
                <a:solidFill>
                  <a:schemeClr val="dk1"/>
                </a:solidFill>
              </a:rPr>
              <a:t> exercitation </a:t>
            </a:r>
            <a:r>
              <a:rPr lang="en-US" sz="3000" dirty="0" err="1">
                <a:solidFill>
                  <a:schemeClr val="dk1"/>
                </a:solidFill>
              </a:rPr>
              <a:t>ullamco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laboris</a:t>
            </a:r>
            <a:r>
              <a:rPr lang="en-US" sz="3000" dirty="0">
                <a:solidFill>
                  <a:schemeClr val="dk1"/>
                </a:solidFill>
              </a:rPr>
              <a:t> nisi </a:t>
            </a:r>
            <a:r>
              <a:rPr lang="en-US" sz="3000" dirty="0" err="1">
                <a:solidFill>
                  <a:schemeClr val="dk1"/>
                </a:solidFill>
              </a:rPr>
              <a:t>ut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aliquip</a:t>
            </a:r>
            <a:r>
              <a:rPr lang="en-US" sz="3000" dirty="0">
                <a:solidFill>
                  <a:schemeClr val="dk1"/>
                </a:solidFill>
              </a:rPr>
              <a:t> ex </a:t>
            </a:r>
            <a:r>
              <a:rPr lang="en-US" sz="3000" dirty="0" err="1">
                <a:solidFill>
                  <a:schemeClr val="dk1"/>
                </a:solidFill>
              </a:rPr>
              <a:t>ea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commodo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consequat</a:t>
            </a:r>
            <a:r>
              <a:rPr lang="en-US" sz="3000" dirty="0">
                <a:solidFill>
                  <a:schemeClr val="dk1"/>
                </a:solidFill>
              </a:rPr>
              <a:t>.</a:t>
            </a:r>
            <a:endParaRPr sz="3000" dirty="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000" dirty="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000" dirty="0">
                <a:solidFill>
                  <a:schemeClr val="dk1"/>
                </a:solidFill>
              </a:rPr>
              <a:t>•Duis </a:t>
            </a:r>
            <a:r>
              <a:rPr lang="en-US" sz="3000" dirty="0" err="1">
                <a:solidFill>
                  <a:schemeClr val="dk1"/>
                </a:solidFill>
              </a:rPr>
              <a:t>aute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irure</a:t>
            </a:r>
            <a:r>
              <a:rPr lang="en-US" sz="3000" dirty="0">
                <a:solidFill>
                  <a:schemeClr val="dk1"/>
                </a:solidFill>
              </a:rPr>
              <a:t> dolor in </a:t>
            </a:r>
            <a:r>
              <a:rPr lang="en-US" sz="3000" dirty="0" err="1">
                <a:solidFill>
                  <a:schemeClr val="dk1"/>
                </a:solidFill>
              </a:rPr>
              <a:t>reprehenderit</a:t>
            </a:r>
            <a:r>
              <a:rPr lang="en-US" sz="3000" dirty="0">
                <a:solidFill>
                  <a:schemeClr val="dk1"/>
                </a:solidFill>
              </a:rPr>
              <a:t> in </a:t>
            </a:r>
            <a:r>
              <a:rPr lang="en-US" sz="3000" dirty="0" err="1">
                <a:solidFill>
                  <a:schemeClr val="dk1"/>
                </a:solidFill>
              </a:rPr>
              <a:t>voluptate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velit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esse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cillum</a:t>
            </a:r>
            <a:r>
              <a:rPr lang="en-US" sz="3000" dirty="0">
                <a:solidFill>
                  <a:schemeClr val="dk1"/>
                </a:solidFill>
              </a:rPr>
              <a:t> dolore </a:t>
            </a:r>
            <a:r>
              <a:rPr lang="en-US" sz="3000" dirty="0" err="1">
                <a:solidFill>
                  <a:schemeClr val="dk1"/>
                </a:solidFill>
              </a:rPr>
              <a:t>eu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fugiat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nulla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pariatur</a:t>
            </a:r>
            <a:r>
              <a:rPr lang="en-US" sz="3000" dirty="0">
                <a:solidFill>
                  <a:schemeClr val="dk1"/>
                </a:solidFill>
              </a:rPr>
              <a:t>. </a:t>
            </a:r>
            <a:r>
              <a:rPr lang="en-US" sz="3000" dirty="0" err="1">
                <a:solidFill>
                  <a:schemeClr val="dk1"/>
                </a:solidFill>
              </a:rPr>
              <a:t>Excepteur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sint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occaecat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cupidatat</a:t>
            </a:r>
            <a:r>
              <a:rPr lang="en-US" sz="3000" dirty="0">
                <a:solidFill>
                  <a:schemeClr val="dk1"/>
                </a:solidFill>
              </a:rPr>
              <a:t> non </a:t>
            </a:r>
            <a:r>
              <a:rPr lang="en-US" sz="3000" dirty="0" err="1">
                <a:solidFill>
                  <a:schemeClr val="dk1"/>
                </a:solidFill>
              </a:rPr>
              <a:t>proident</a:t>
            </a:r>
            <a:r>
              <a:rPr lang="en-US" sz="3000" dirty="0">
                <a:solidFill>
                  <a:schemeClr val="dk1"/>
                </a:solidFill>
              </a:rPr>
              <a:t>, sunt in culpa qui </a:t>
            </a:r>
            <a:r>
              <a:rPr lang="en-US" sz="3000" dirty="0" err="1">
                <a:solidFill>
                  <a:schemeClr val="dk1"/>
                </a:solidFill>
              </a:rPr>
              <a:t>officia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deserunt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mollit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anim</a:t>
            </a:r>
            <a:r>
              <a:rPr lang="en-US" sz="3000" dirty="0">
                <a:solidFill>
                  <a:schemeClr val="dk1"/>
                </a:solidFill>
              </a:rPr>
              <a:t> id </a:t>
            </a:r>
            <a:r>
              <a:rPr lang="en-US" sz="3000" dirty="0" err="1">
                <a:solidFill>
                  <a:schemeClr val="dk1"/>
                </a:solidFill>
              </a:rPr>
              <a:t>est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laborum</a:t>
            </a:r>
            <a:r>
              <a:rPr lang="en-US" sz="3000" dirty="0">
                <a:solidFill>
                  <a:schemeClr val="dk1"/>
                </a:solidFill>
              </a:rPr>
              <a:t>.</a:t>
            </a:r>
            <a:endParaRPr sz="3000" dirty="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000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5875950" y="14339475"/>
            <a:ext cx="28221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Methods</a:t>
            </a:r>
            <a:endParaRPr sz="3600" b="0" i="0" u="none" strike="noStrike" cap="none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5875950" y="8568650"/>
            <a:ext cx="14014500" cy="39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000" dirty="0">
                <a:solidFill>
                  <a:schemeClr val="dk1"/>
                </a:solidFill>
              </a:rPr>
              <a:t>•Lorem ipsum dolor sit </a:t>
            </a:r>
            <a:r>
              <a:rPr lang="en-US" sz="3000" dirty="0" err="1">
                <a:solidFill>
                  <a:schemeClr val="dk1"/>
                </a:solidFill>
              </a:rPr>
              <a:t>amet</a:t>
            </a:r>
            <a:r>
              <a:rPr lang="en-US" sz="3000" dirty="0">
                <a:solidFill>
                  <a:schemeClr val="dk1"/>
                </a:solidFill>
              </a:rPr>
              <a:t>, </a:t>
            </a:r>
            <a:r>
              <a:rPr lang="en-US" sz="3000" dirty="0" err="1">
                <a:solidFill>
                  <a:schemeClr val="dk1"/>
                </a:solidFill>
              </a:rPr>
              <a:t>consectetur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adipiscing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elit</a:t>
            </a:r>
            <a:r>
              <a:rPr lang="en-US" sz="3000" dirty="0">
                <a:solidFill>
                  <a:schemeClr val="dk1"/>
                </a:solidFill>
              </a:rPr>
              <a:t>, sed do </a:t>
            </a:r>
            <a:r>
              <a:rPr lang="en-US" sz="3000" dirty="0" err="1">
                <a:solidFill>
                  <a:schemeClr val="dk1"/>
                </a:solidFill>
              </a:rPr>
              <a:t>eiusmod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tempor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incididunt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ut</a:t>
            </a:r>
            <a:r>
              <a:rPr lang="en-US" sz="3000" dirty="0">
                <a:solidFill>
                  <a:schemeClr val="dk1"/>
                </a:solidFill>
              </a:rPr>
              <a:t> labore et dolore magna </a:t>
            </a:r>
            <a:r>
              <a:rPr lang="en-US" sz="3000" dirty="0" err="1">
                <a:solidFill>
                  <a:schemeClr val="dk1"/>
                </a:solidFill>
              </a:rPr>
              <a:t>aliqua</a:t>
            </a:r>
            <a:r>
              <a:rPr lang="en-US" sz="3000" dirty="0">
                <a:solidFill>
                  <a:schemeClr val="dk1"/>
                </a:solidFill>
              </a:rPr>
              <a:t>. Ut </a:t>
            </a:r>
            <a:r>
              <a:rPr lang="en-US" sz="3000" dirty="0" err="1">
                <a:solidFill>
                  <a:schemeClr val="dk1"/>
                </a:solidFill>
              </a:rPr>
              <a:t>enim</a:t>
            </a:r>
            <a:r>
              <a:rPr lang="en-US" sz="3000" dirty="0">
                <a:solidFill>
                  <a:schemeClr val="dk1"/>
                </a:solidFill>
              </a:rPr>
              <a:t> ad minim </a:t>
            </a:r>
            <a:r>
              <a:rPr lang="en-US" sz="3000" dirty="0" err="1">
                <a:solidFill>
                  <a:schemeClr val="dk1"/>
                </a:solidFill>
              </a:rPr>
              <a:t>veniam</a:t>
            </a:r>
            <a:r>
              <a:rPr lang="en-US" sz="3000" dirty="0">
                <a:solidFill>
                  <a:schemeClr val="dk1"/>
                </a:solidFill>
              </a:rPr>
              <a:t>, </a:t>
            </a:r>
            <a:r>
              <a:rPr lang="en-US" sz="3000" dirty="0" err="1">
                <a:solidFill>
                  <a:schemeClr val="dk1"/>
                </a:solidFill>
              </a:rPr>
              <a:t>quis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nostrud</a:t>
            </a:r>
            <a:r>
              <a:rPr lang="en-US" sz="3000" dirty="0">
                <a:solidFill>
                  <a:schemeClr val="dk1"/>
                </a:solidFill>
              </a:rPr>
              <a:t> exercitation </a:t>
            </a:r>
            <a:r>
              <a:rPr lang="en-US" sz="3000" dirty="0" err="1">
                <a:solidFill>
                  <a:schemeClr val="dk1"/>
                </a:solidFill>
              </a:rPr>
              <a:t>ullamco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laboris</a:t>
            </a:r>
            <a:r>
              <a:rPr lang="en-US" sz="3000" dirty="0">
                <a:solidFill>
                  <a:schemeClr val="dk1"/>
                </a:solidFill>
              </a:rPr>
              <a:t> nisi </a:t>
            </a:r>
            <a:r>
              <a:rPr lang="en-US" sz="3000" dirty="0" err="1">
                <a:solidFill>
                  <a:schemeClr val="dk1"/>
                </a:solidFill>
              </a:rPr>
              <a:t>ut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aliquip</a:t>
            </a:r>
            <a:r>
              <a:rPr lang="en-US" sz="3000" dirty="0">
                <a:solidFill>
                  <a:schemeClr val="dk1"/>
                </a:solidFill>
              </a:rPr>
              <a:t> ex </a:t>
            </a:r>
            <a:r>
              <a:rPr lang="en-US" sz="3000" dirty="0" err="1">
                <a:solidFill>
                  <a:schemeClr val="dk1"/>
                </a:solidFill>
              </a:rPr>
              <a:t>ea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commodo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consequat</a:t>
            </a:r>
            <a:r>
              <a:rPr lang="en-US" sz="3000" dirty="0">
                <a:solidFill>
                  <a:schemeClr val="dk1"/>
                </a:solidFill>
              </a:rPr>
              <a:t>.</a:t>
            </a:r>
            <a:endParaRPr sz="3000" dirty="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000" dirty="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000" dirty="0">
                <a:solidFill>
                  <a:schemeClr val="dk1"/>
                </a:solidFill>
              </a:rPr>
              <a:t>•Duis </a:t>
            </a:r>
            <a:r>
              <a:rPr lang="en-US" sz="3000" dirty="0" err="1">
                <a:solidFill>
                  <a:schemeClr val="dk1"/>
                </a:solidFill>
              </a:rPr>
              <a:t>aute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irure</a:t>
            </a:r>
            <a:r>
              <a:rPr lang="en-US" sz="3000" dirty="0">
                <a:solidFill>
                  <a:schemeClr val="dk1"/>
                </a:solidFill>
              </a:rPr>
              <a:t> dolor in </a:t>
            </a:r>
            <a:r>
              <a:rPr lang="en-US" sz="3000" dirty="0" err="1">
                <a:solidFill>
                  <a:schemeClr val="dk1"/>
                </a:solidFill>
              </a:rPr>
              <a:t>reprehenderit</a:t>
            </a:r>
            <a:r>
              <a:rPr lang="en-US" sz="3000" dirty="0">
                <a:solidFill>
                  <a:schemeClr val="dk1"/>
                </a:solidFill>
              </a:rPr>
              <a:t> in </a:t>
            </a:r>
            <a:r>
              <a:rPr lang="en-US" sz="3000" dirty="0" err="1">
                <a:solidFill>
                  <a:schemeClr val="dk1"/>
                </a:solidFill>
              </a:rPr>
              <a:t>voluptate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velit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esse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cillum</a:t>
            </a:r>
            <a:r>
              <a:rPr lang="en-US" sz="3000" dirty="0">
                <a:solidFill>
                  <a:schemeClr val="dk1"/>
                </a:solidFill>
              </a:rPr>
              <a:t> dolore </a:t>
            </a:r>
            <a:r>
              <a:rPr lang="en-US" sz="3000" dirty="0" err="1">
                <a:solidFill>
                  <a:schemeClr val="dk1"/>
                </a:solidFill>
              </a:rPr>
              <a:t>eu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fugiat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nulla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pariatur</a:t>
            </a:r>
            <a:r>
              <a:rPr lang="en-US" sz="3000" dirty="0">
                <a:solidFill>
                  <a:schemeClr val="dk1"/>
                </a:solidFill>
              </a:rPr>
              <a:t>. </a:t>
            </a:r>
            <a:r>
              <a:rPr lang="en-US" sz="3000" dirty="0" err="1">
                <a:solidFill>
                  <a:schemeClr val="dk1"/>
                </a:solidFill>
              </a:rPr>
              <a:t>Excepteur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sint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occaecat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cupidatat</a:t>
            </a:r>
            <a:r>
              <a:rPr lang="en-US" sz="3000" dirty="0">
                <a:solidFill>
                  <a:schemeClr val="dk1"/>
                </a:solidFill>
              </a:rPr>
              <a:t> non </a:t>
            </a:r>
            <a:r>
              <a:rPr lang="en-US" sz="3000" dirty="0" err="1">
                <a:solidFill>
                  <a:schemeClr val="dk1"/>
                </a:solidFill>
              </a:rPr>
              <a:t>proident</a:t>
            </a:r>
            <a:r>
              <a:rPr lang="en-US" sz="3000" dirty="0">
                <a:solidFill>
                  <a:schemeClr val="dk1"/>
                </a:solidFill>
              </a:rPr>
              <a:t>, sunt in culpa qui </a:t>
            </a:r>
            <a:r>
              <a:rPr lang="en-US" sz="3000" dirty="0" err="1">
                <a:solidFill>
                  <a:schemeClr val="dk1"/>
                </a:solidFill>
              </a:rPr>
              <a:t>officia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deserunt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mollit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anim</a:t>
            </a:r>
            <a:r>
              <a:rPr lang="en-US" sz="3000" dirty="0">
                <a:solidFill>
                  <a:schemeClr val="dk1"/>
                </a:solidFill>
              </a:rPr>
              <a:t> id </a:t>
            </a:r>
            <a:r>
              <a:rPr lang="en-US" sz="3000" dirty="0" err="1">
                <a:solidFill>
                  <a:schemeClr val="dk1"/>
                </a:solidFill>
              </a:rPr>
              <a:t>est</a:t>
            </a:r>
            <a:r>
              <a:rPr lang="en-US" sz="3000" dirty="0">
                <a:solidFill>
                  <a:schemeClr val="dk1"/>
                </a:solidFill>
              </a:rPr>
              <a:t> </a:t>
            </a:r>
            <a:r>
              <a:rPr lang="en-US" sz="3000" dirty="0" err="1">
                <a:solidFill>
                  <a:schemeClr val="dk1"/>
                </a:solidFill>
              </a:rPr>
              <a:t>laborum</a:t>
            </a:r>
            <a:r>
              <a:rPr lang="en-US" sz="3000" dirty="0">
                <a:solidFill>
                  <a:schemeClr val="dk1"/>
                </a:solidFill>
              </a:rPr>
              <a:t>.</a:t>
            </a:r>
            <a:endParaRPr sz="3000" dirty="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000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5875950" y="7610425"/>
            <a:ext cx="21657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Intro</a:t>
            </a:r>
            <a:endParaRPr sz="3600" b="0" i="0" u="none" strike="noStrike" cap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97" name="Google Shape;97;p13"/>
          <p:cNvPicPr preferRelativeResize="0"/>
          <p:nvPr/>
        </p:nvPicPr>
        <p:blipFill rotWithShape="1">
          <a:blip r:embed="rId6">
            <a:alphaModFix/>
          </a:blip>
          <a:srcRect l="1818" r="21763"/>
          <a:stretch/>
        </p:blipFill>
        <p:spPr>
          <a:xfrm>
            <a:off x="1617725" y="21561650"/>
            <a:ext cx="3314550" cy="3968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3"/>
          <p:cNvPicPr preferRelativeResize="0"/>
          <p:nvPr/>
        </p:nvPicPr>
        <p:blipFill rotWithShape="1">
          <a:blip r:embed="rId7">
            <a:alphaModFix/>
          </a:blip>
          <a:srcRect t="38468" r="35802" b="6077"/>
          <a:stretch/>
        </p:blipFill>
        <p:spPr>
          <a:xfrm>
            <a:off x="1564975" y="14977050"/>
            <a:ext cx="3448575" cy="3903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3"/>
          <p:cNvPicPr preferRelativeResize="0"/>
          <p:nvPr/>
        </p:nvPicPr>
        <p:blipFill rotWithShape="1">
          <a:blip r:embed="rId7">
            <a:alphaModFix/>
          </a:blip>
          <a:srcRect l="34902" t="17237" r="5435" b="30654"/>
          <a:stretch/>
        </p:blipFill>
        <p:spPr>
          <a:xfrm>
            <a:off x="1564975" y="8299050"/>
            <a:ext cx="3411250" cy="3903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373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Arial</vt:lpstr>
      <vt:lpstr>Helvetica Neue</vt:lpstr>
      <vt:lpstr>Office Theme</vt:lpstr>
      <vt:lpstr>To be or not to be - that’s a question!  First Author1, Second Author2, Third Author3… N-th Author1,4  e-mail: presenting.author.email@domainname.com  1. Institute of very important problems, Unknown street 3, City,111111, Country; 2. Institute of terrible diseases, Well-known street 4, City, 222222, Country; 3. Institute of global theories, Central street 5, City, 333333, Country; 4. Squirrel institute, Cedar alley 6, City, 444444, Country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be or not to be - that’s a question!  First Author1, Second Author2, Third Author3… N-th Author1,4  e-mail: presenting.author.email@domainname.com  1. Institute of very important problems, Unknown street 3, City,111111, Country; 2. Institute of terrible diseases, Well-known street 4, City, 222222, Country; 3. Institute of global theories, Central street 5, City, 333333, Country; 4. Squirrel institute, Cedar alley 6, City, 444444, Country  </dc:title>
  <cp:lastModifiedBy>Valya Burskaya</cp:lastModifiedBy>
  <cp:revision>3</cp:revision>
  <dcterms:modified xsi:type="dcterms:W3CDTF">2021-07-24T22:20:14Z</dcterms:modified>
</cp:coreProperties>
</file>